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73" r:id="rId2"/>
    <p:sldId id="258" r:id="rId3"/>
    <p:sldId id="259" r:id="rId4"/>
    <p:sldId id="267" r:id="rId5"/>
    <p:sldId id="268" r:id="rId6"/>
    <p:sldId id="260" r:id="rId7"/>
    <p:sldId id="261" r:id="rId8"/>
    <p:sldId id="262" r:id="rId9"/>
    <p:sldId id="269" r:id="rId10"/>
    <p:sldId id="263" r:id="rId11"/>
    <p:sldId id="270" r:id="rId12"/>
    <p:sldId id="271" r:id="rId13"/>
    <p:sldId id="265" r:id="rId14"/>
    <p:sldId id="272" r:id="rId15"/>
    <p:sldId id="266" r:id="rId16"/>
    <p:sldId id="264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706" autoAdjust="0"/>
    <p:restoredTop sz="94660"/>
  </p:normalViewPr>
  <p:slideViewPr>
    <p:cSldViewPr>
      <p:cViewPr varScale="1">
        <p:scale>
          <a:sx n="69" d="100"/>
          <a:sy n="69" d="100"/>
        </p:scale>
        <p:origin x="-145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1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9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9" y="4087563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5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6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6" y="1437449"/>
            <a:ext cx="6417735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4" y="3429001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1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2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1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3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6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4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30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5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08.02.2023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9" y="6250165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4"/>
            <a:ext cx="11618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8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>РУЧЕЙ – МАЛЕНЬКАЯ РЕКА</a:t>
            </a:r>
            <a:endParaRPr lang="ru-RU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endParaRPr lang="ru-RU" dirty="0" smtClean="0"/>
          </a:p>
          <a:p>
            <a:endParaRPr lang="ru-RU" dirty="0"/>
          </a:p>
          <a:p>
            <a:r>
              <a:rPr lang="ru-RU" dirty="0" smtClean="0">
                <a:solidFill>
                  <a:schemeClr val="tx1"/>
                </a:solidFill>
              </a:rPr>
              <a:t>Любутин Юрий 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3б класс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387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>РУСЛО РУЧЬЯ</a:t>
            </a:r>
            <a:endParaRPr lang="ru-RU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1628800"/>
            <a:ext cx="3834426" cy="5112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111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>РУСЛО РУЧЬЯ</a:t>
            </a:r>
            <a:endParaRPr lang="ru-RU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1556792"/>
            <a:ext cx="3597864" cy="5013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846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>РУСЛО РУЧЬЯ</a:t>
            </a:r>
            <a:endParaRPr lang="ru-RU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1700808"/>
            <a:ext cx="3651870" cy="4869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782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>СКЛОНЫ РУЧЬЯ</a:t>
            </a:r>
            <a:endParaRPr lang="ru-RU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1556792"/>
            <a:ext cx="6396203" cy="4797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926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>СКЛОНЫ РУЧЬЯ</a:t>
            </a:r>
            <a:endParaRPr lang="ru-RU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5786" y="1700808"/>
            <a:ext cx="3726413" cy="4968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5590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>ПОЙМА РУЧЬЯ</a:t>
            </a:r>
            <a:endParaRPr lang="ru-RU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700808"/>
            <a:ext cx="6516216" cy="4887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3963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>ТЕРРАСЫ РУЧЬЯ</a:t>
            </a:r>
            <a:endParaRPr lang="ru-RU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1628800"/>
            <a:ext cx="6516216" cy="4887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1963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>СТРОЕНИЕ РЕКИ</a:t>
            </a:r>
            <a:endParaRPr lang="ru-RU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700808"/>
            <a:ext cx="6242304" cy="4675632"/>
          </a:xfrm>
          <a:prstGeom prst="rect">
            <a:avLst/>
          </a:prstGeom>
        </p:spPr>
      </p:pic>
      <p:cxnSp>
        <p:nvCxnSpPr>
          <p:cNvPr id="6" name="Прямая со стрелкой 5"/>
          <p:cNvCxnSpPr/>
          <p:nvPr/>
        </p:nvCxnSpPr>
        <p:spPr>
          <a:xfrm flipH="1">
            <a:off x="827584" y="5373216"/>
            <a:ext cx="2232248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360148" y="5455639"/>
            <a:ext cx="9492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/>
              <a:t>С</a:t>
            </a:r>
            <a:r>
              <a:rPr lang="ru-RU" b="1" dirty="0" smtClean="0"/>
              <a:t>клоны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624162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>РУЧЕЙ ВЕСНОЙ</a:t>
            </a:r>
            <a:endParaRPr lang="ru-RU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1916832"/>
            <a:ext cx="5844141" cy="4383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4203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>РУЧЕЙ ВЕСНОЙ</a:t>
            </a:r>
            <a:endParaRPr lang="ru-RU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1" y="1628800"/>
            <a:ext cx="3798423" cy="5064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806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>РУЧЕЙ ВЕСНОЙ</a:t>
            </a:r>
            <a:endParaRPr lang="ru-RU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3" y="1412776"/>
            <a:ext cx="3867895" cy="5157192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92139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>РУЧЕЙ ЗИМОЙ</a:t>
            </a:r>
            <a:endParaRPr lang="ru-RU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2132856"/>
            <a:ext cx="6024669" cy="4518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96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>ИСТОК РУЧЬЯ</a:t>
            </a:r>
            <a:endParaRPr lang="ru-RU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1988840"/>
            <a:ext cx="5880653" cy="4410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79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>УСТЬЕ РУЧЬЯ</a:t>
            </a:r>
            <a:endParaRPr lang="ru-RU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1700808"/>
            <a:ext cx="6444208" cy="4833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863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>УСТЬЕ РУЧЬЯ</a:t>
            </a:r>
            <a:endParaRPr lang="ru-RU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1628800"/>
            <a:ext cx="3780420" cy="504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8676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75</TotalTime>
  <Words>39</Words>
  <Application>Microsoft Office PowerPoint</Application>
  <PresentationFormat>Экран (4:3)</PresentationFormat>
  <Paragraphs>21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Волна</vt:lpstr>
      <vt:lpstr>РУЧЕЙ – МАЛЕНЬКАЯ РЕКА</vt:lpstr>
      <vt:lpstr>СТРОЕНИЕ РЕКИ</vt:lpstr>
      <vt:lpstr>РУЧЕЙ ВЕСНОЙ</vt:lpstr>
      <vt:lpstr>РУЧЕЙ ВЕСНОЙ</vt:lpstr>
      <vt:lpstr>РУЧЕЙ ВЕСНОЙ</vt:lpstr>
      <vt:lpstr>РУЧЕЙ ЗИМОЙ</vt:lpstr>
      <vt:lpstr>ИСТОК РУЧЬЯ</vt:lpstr>
      <vt:lpstr>УСТЬЕ РУЧЬЯ</vt:lpstr>
      <vt:lpstr>УСТЬЕ РУЧЬЯ</vt:lpstr>
      <vt:lpstr>РУСЛО РУЧЬЯ</vt:lpstr>
      <vt:lpstr>РУСЛО РУЧЬЯ</vt:lpstr>
      <vt:lpstr>РУСЛО РУЧЬЯ</vt:lpstr>
      <vt:lpstr>СКЛОНЫ РУЧЬЯ</vt:lpstr>
      <vt:lpstr>СКЛОНЫ РУЧЬЯ</vt:lpstr>
      <vt:lpstr>ПОЙМА РУЧЬЯ</vt:lpstr>
      <vt:lpstr>ТЕРРАСЫ РУЧЬЯ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x</dc:creator>
  <cp:lastModifiedBy>x</cp:lastModifiedBy>
  <cp:revision>10</cp:revision>
  <dcterms:created xsi:type="dcterms:W3CDTF">2023-02-06T19:01:38Z</dcterms:created>
  <dcterms:modified xsi:type="dcterms:W3CDTF">2023-02-08T20:30:33Z</dcterms:modified>
</cp:coreProperties>
</file>